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579" r:id="rId2"/>
    <p:sldId id="580" r:id="rId3"/>
    <p:sldId id="581" r:id="rId4"/>
    <p:sldId id="582" r:id="rId5"/>
    <p:sldId id="583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712891"/>
            <a:ext cx="9143999" cy="1776832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252. SINGLAMTEH AH HONG HON IN 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1500" dirty="0"/>
              <a:t>Save Me at the Cross</a:t>
            </a:r>
          </a:p>
          <a:p>
            <a:r>
              <a:rPr lang="en-US" sz="1500" dirty="0"/>
              <a:t>Late 119:94</a:t>
            </a:r>
          </a:p>
          <a:p>
            <a:r>
              <a:rPr lang="en-US" sz="1500" dirty="0"/>
              <a:t>Fanny J. Crosby, 1820-1915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A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4444233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5762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69647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it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liingkawmin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hi; </a:t>
            </a:r>
          </a:p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 </a:t>
            </a:r>
          </a:p>
          <a:p>
            <a:pPr marL="0" indent="0">
              <a:buNone/>
            </a:pP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20225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Hong sang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Hong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dahsak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Tu’n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16499775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580354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5404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gitloh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Na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neilo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Hehpih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huai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zo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434656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670506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56768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sawp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Sisan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sungah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aw;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mawhphelna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phelna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</a:p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upna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beel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aw.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7073230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226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Times New Roman</vt:lpstr>
      <vt:lpstr>Office Theme</vt:lpstr>
      <vt:lpstr>252. SINGLAMTEH AH HONG HON IN </vt:lpstr>
      <vt:lpstr>1</vt:lpstr>
      <vt:lpstr>Sakkik</vt:lpstr>
      <vt:lpstr>2</vt:lpstr>
      <vt:lpstr>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2018-12-14T14:40:46Z</dcterms:modified>
</cp:coreProperties>
</file>